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2" r:id="rId16"/>
    <p:sldId id="274" r:id="rId17"/>
    <p:sldId id="262" r:id="rId18"/>
    <p:sldId id="263" r:id="rId19"/>
    <p:sldId id="264" r:id="rId20"/>
  </p:sldIdLst>
  <p:sldSz cx="6858000" cy="98647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EA9F2B-1039-4289-87D4-5D1C62D7F296}" v="39" dt="2023-08-18T06:31:20.7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86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rutė Grebnevienė" userId="6e11185e-415d-4549-9d9c-3e51b5d8551b" providerId="ADAL" clId="{90EA9F2B-1039-4289-87D4-5D1C62D7F296}"/>
    <pc:docChg chg="addSld modSld sldOrd">
      <pc:chgData name="Birutė Grebnevienė" userId="6e11185e-415d-4549-9d9c-3e51b5d8551b" providerId="ADAL" clId="{90EA9F2B-1039-4289-87D4-5D1C62D7F296}" dt="2023-08-18T06:32:10.480" v="61"/>
      <pc:docMkLst>
        <pc:docMk/>
      </pc:docMkLst>
      <pc:sldChg chg="new ord setBg">
        <pc:chgData name="Birutė Grebnevienė" userId="6e11185e-415d-4549-9d9c-3e51b5d8551b" providerId="ADAL" clId="{90EA9F2B-1039-4289-87D4-5D1C62D7F296}" dt="2023-08-18T06:31:57.234" v="57"/>
        <pc:sldMkLst>
          <pc:docMk/>
          <pc:sldMk cId="3721915186" sldId="262"/>
        </pc:sldMkLst>
      </pc:sldChg>
      <pc:sldChg chg="new ord setBg">
        <pc:chgData name="Birutė Grebnevienė" userId="6e11185e-415d-4549-9d9c-3e51b5d8551b" providerId="ADAL" clId="{90EA9F2B-1039-4289-87D4-5D1C62D7F296}" dt="2023-08-18T06:32:03.438" v="59"/>
        <pc:sldMkLst>
          <pc:docMk/>
          <pc:sldMk cId="1250264580" sldId="263"/>
        </pc:sldMkLst>
      </pc:sldChg>
      <pc:sldChg chg="new ord setBg">
        <pc:chgData name="Birutė Grebnevienė" userId="6e11185e-415d-4549-9d9c-3e51b5d8551b" providerId="ADAL" clId="{90EA9F2B-1039-4289-87D4-5D1C62D7F296}" dt="2023-08-18T06:32:10.480" v="61"/>
        <pc:sldMkLst>
          <pc:docMk/>
          <pc:sldMk cId="2288346936" sldId="264"/>
        </pc:sldMkLst>
      </pc:sldChg>
      <pc:sldChg chg="new ord setBg">
        <pc:chgData name="Birutė Grebnevienė" userId="6e11185e-415d-4549-9d9c-3e51b5d8551b" providerId="ADAL" clId="{90EA9F2B-1039-4289-87D4-5D1C62D7F296}" dt="2023-08-18T06:31:48.514" v="55"/>
        <pc:sldMkLst>
          <pc:docMk/>
          <pc:sldMk cId="3477793465" sldId="265"/>
        </pc:sldMkLst>
      </pc:sldChg>
      <pc:sldChg chg="new setBg">
        <pc:chgData name="Birutė Grebnevienė" userId="6e11185e-415d-4549-9d9c-3e51b5d8551b" providerId="ADAL" clId="{90EA9F2B-1039-4289-87D4-5D1C62D7F296}" dt="2023-08-18T06:29:32.679" v="20"/>
        <pc:sldMkLst>
          <pc:docMk/>
          <pc:sldMk cId="2682843187" sldId="266"/>
        </pc:sldMkLst>
      </pc:sldChg>
      <pc:sldChg chg="new setBg">
        <pc:chgData name="Birutė Grebnevienė" userId="6e11185e-415d-4549-9d9c-3e51b5d8551b" providerId="ADAL" clId="{90EA9F2B-1039-4289-87D4-5D1C62D7F296}" dt="2023-08-18T06:29:48.960" v="23"/>
        <pc:sldMkLst>
          <pc:docMk/>
          <pc:sldMk cId="3018374007" sldId="267"/>
        </pc:sldMkLst>
      </pc:sldChg>
      <pc:sldChg chg="new setBg">
        <pc:chgData name="Birutė Grebnevienė" userId="6e11185e-415d-4549-9d9c-3e51b5d8551b" providerId="ADAL" clId="{90EA9F2B-1039-4289-87D4-5D1C62D7F296}" dt="2023-08-18T06:30:12.425" v="30"/>
        <pc:sldMkLst>
          <pc:docMk/>
          <pc:sldMk cId="2752078392" sldId="268"/>
        </pc:sldMkLst>
      </pc:sldChg>
      <pc:sldChg chg="new setBg">
        <pc:chgData name="Birutė Grebnevienė" userId="6e11185e-415d-4549-9d9c-3e51b5d8551b" providerId="ADAL" clId="{90EA9F2B-1039-4289-87D4-5D1C62D7F296}" dt="2023-08-18T06:30:24.681" v="33"/>
        <pc:sldMkLst>
          <pc:docMk/>
          <pc:sldMk cId="2553987963" sldId="269"/>
        </pc:sldMkLst>
      </pc:sldChg>
      <pc:sldChg chg="new setBg">
        <pc:chgData name="Birutė Grebnevienė" userId="6e11185e-415d-4549-9d9c-3e51b5d8551b" providerId="ADAL" clId="{90EA9F2B-1039-4289-87D4-5D1C62D7F296}" dt="2023-08-18T06:30:30.801" v="36"/>
        <pc:sldMkLst>
          <pc:docMk/>
          <pc:sldMk cId="2232203369" sldId="270"/>
        </pc:sldMkLst>
      </pc:sldChg>
      <pc:sldChg chg="new setBg">
        <pc:chgData name="Birutė Grebnevienė" userId="6e11185e-415d-4549-9d9c-3e51b5d8551b" providerId="ADAL" clId="{90EA9F2B-1039-4289-87D4-5D1C62D7F296}" dt="2023-08-18T06:30:37.343" v="39"/>
        <pc:sldMkLst>
          <pc:docMk/>
          <pc:sldMk cId="2927492094" sldId="271"/>
        </pc:sldMkLst>
      </pc:sldChg>
      <pc:sldChg chg="new setBg">
        <pc:chgData name="Birutė Grebnevienė" userId="6e11185e-415d-4549-9d9c-3e51b5d8551b" providerId="ADAL" clId="{90EA9F2B-1039-4289-87D4-5D1C62D7F296}" dt="2023-08-18T06:30:52.600" v="44"/>
        <pc:sldMkLst>
          <pc:docMk/>
          <pc:sldMk cId="749787405" sldId="272"/>
        </pc:sldMkLst>
      </pc:sldChg>
      <pc:sldChg chg="new ord setBg">
        <pc:chgData name="Birutė Grebnevienė" userId="6e11185e-415d-4549-9d9c-3e51b5d8551b" providerId="ADAL" clId="{90EA9F2B-1039-4289-87D4-5D1C62D7F296}" dt="2023-08-18T06:31:07.015" v="49"/>
        <pc:sldMkLst>
          <pc:docMk/>
          <pc:sldMk cId="1609130580" sldId="273"/>
        </pc:sldMkLst>
      </pc:sldChg>
      <pc:sldChg chg="new setBg">
        <pc:chgData name="Birutė Grebnevienė" userId="6e11185e-415d-4549-9d9c-3e51b5d8551b" providerId="ADAL" clId="{90EA9F2B-1039-4289-87D4-5D1C62D7F296}" dt="2023-08-18T06:31:20.731" v="53"/>
        <pc:sldMkLst>
          <pc:docMk/>
          <pc:sldMk cId="714625006" sldId="27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14436"/>
            <a:ext cx="5829300" cy="343438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181265"/>
            <a:ext cx="5143500" cy="238169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07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2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5205"/>
            <a:ext cx="1478756" cy="83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5205"/>
            <a:ext cx="4350544" cy="83598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29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7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59334"/>
            <a:ext cx="5915025" cy="410345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01605"/>
            <a:ext cx="5915025" cy="215790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0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26027"/>
            <a:ext cx="2914650" cy="6259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26027"/>
            <a:ext cx="2914650" cy="6259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0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5208"/>
            <a:ext cx="5915025" cy="19067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18229"/>
            <a:ext cx="2901255" cy="1185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03365"/>
            <a:ext cx="2901255" cy="5300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18229"/>
            <a:ext cx="2915543" cy="1185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03365"/>
            <a:ext cx="2915543" cy="5300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8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7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15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57648"/>
            <a:ext cx="2211884" cy="2301769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0340"/>
            <a:ext cx="3471863" cy="701034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59417"/>
            <a:ext cx="2211884" cy="54826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6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57648"/>
            <a:ext cx="2211884" cy="2301769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0340"/>
            <a:ext cx="3471863" cy="701034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59417"/>
            <a:ext cx="2211884" cy="54826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0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5208"/>
            <a:ext cx="5915025" cy="1906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26027"/>
            <a:ext cx="5915025" cy="6259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43141"/>
            <a:ext cx="1543050" cy="5252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43141"/>
            <a:ext cx="2314575" cy="5252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43141"/>
            <a:ext cx="1543050" cy="5252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7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445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078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987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203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492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130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787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625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915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264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346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9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404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985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163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44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793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843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374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</TotalTime>
  <Words>0</Words>
  <Application>Microsoft Office PowerPoint</Application>
  <PresentationFormat>Custom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Birutė Grebnevienė</dc:creator>
  <cp:lastModifiedBy>Birutė Grebnevienė</cp:lastModifiedBy>
  <cp:revision>1</cp:revision>
  <dcterms:created xsi:type="dcterms:W3CDTF">2023-08-18T06:16:32Z</dcterms:created>
  <dcterms:modified xsi:type="dcterms:W3CDTF">2023-08-18T06:32:16Z</dcterms:modified>
</cp:coreProperties>
</file>